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2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082" y="8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EF5B31-6907-4375-87A2-C5E2F2A6EC4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4A084-253A-44E0-9FF5-B7360705B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569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2020F2-C54E-4C24-274C-FA2BE3819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0AE5DAB-5AE5-3E57-F68F-CC3D24B1C5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05DA4A-6384-80E2-6B03-0B703E41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2A5462-44A7-93F0-9D32-50F36AA0F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14C297-BC24-5D58-9079-EE8F4C55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351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21942C-41E2-71DC-3020-BEAE58B9F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F7CCCB-953E-1BFC-7C63-A1D918A80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0C09CD-FB79-AC58-AA91-11FFD0E0E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5AD784-57C3-02CF-1F40-086985E1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6F95BE-A0F4-E1DC-2CEB-FC3C8051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555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A8AFCE-C06C-E4C4-D8BA-317D1B26AB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87B3F5-6942-1821-0304-7523743AD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47A8C-459D-4D64-24B1-9155660B5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5972B4-7D90-97BC-B2CE-959A9B7E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8BD0E1-2C4F-FFBE-8F1F-CA360BDA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738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1B0FF4-AE24-1399-49B5-4C00839B2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5DCB8E-71E3-9C97-F5FD-010B204A2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9653AF-94CD-08D4-2695-422273A6C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265EEE-6A07-595D-24DB-D91B1AF46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41599F-5C1A-DB02-972D-653E967BD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090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83B65-EF6B-1BB4-40BD-9D913899E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985CE8-8154-B13B-242E-7EA0C4D10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28DA59-5585-7E72-1C41-7EDDB6334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973A3-1C5E-9679-B82B-6C79DB667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0236E7-5626-A4C8-5F35-A3BB6A5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864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AA69EB-F7F1-2C25-6443-10246C21D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A95F7F-70D9-FB13-4100-CB7017F22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AF1B99-8588-5757-686C-0B34ED2759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5C8E1D-CBF0-AE66-8FC5-1A0B67E6D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E8340B-AF37-162E-2CB6-0B6701321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CC3A8A-8190-8E1F-8850-C16A5D26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804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C19968-ED24-EA0F-03D6-639C3238B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E7AE46-5C48-FF25-604D-0EE32F651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00CF12-1AEE-CEA7-0FAB-CC0ABCC29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99079E3-F329-B5E2-39F5-0B334039F8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40A86B-FB3C-0D8A-CBB7-13F386CE1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3C1E95E-B541-0507-BBB8-9A83B8C6B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C7B707-C691-F7D6-D79F-EE659A9B8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D1CD548-2721-9643-513F-A2323A3EE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73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FC8AB4-FBB3-C616-6DE2-6305081A4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78AAD0-7674-ADF3-CE52-70608DEB7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336D4EB-AF49-119B-8248-C116D6CF3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9A608F-E3B1-D506-B587-98B40888A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109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E83107A-5B3D-2919-EE73-0CF904260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E2C5B-F096-8267-A147-2E2B010A6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893860-5745-4FBD-E3CC-ABC6C423A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870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BF77B2-17E1-27A2-FFE2-BEC38E621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E10E91-EFBD-B602-0C0B-3E2D5E29C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1B6964-161F-2D6D-318B-8ABF6804D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903D82-03B6-8661-0B25-098C75F4A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20A1CD-6162-2B91-C58D-B54B48537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A3B2E9-E549-F5EC-BE11-840AA1DB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636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CCE1D2-A883-BFF6-A277-73A2A6D1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5C5C1F-A419-7B42-C5C0-BF6749B6FE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ED8751-E1DD-5340-226A-47F8E7580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09C2B5-2B49-7622-42DA-BF71BB24B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C6D7DF-5939-8EFD-F136-03B5EFB22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1056AF-0EA8-23F8-FC84-796B8B044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961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D7A3EB-DD01-86FA-F40C-D5EF4B681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18B6B8-2759-3ED1-DE61-ABFFDA22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B5ABD-2403-7DD5-A288-0D2ED5ADC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D618E-6312-44A1-BB57-A485132E60CC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6FD3A3-503E-8120-1DF9-1E1267E46B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11A59D-A4B8-1014-CBA1-8AF4174DE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3DDE0-381B-42C1-B24C-F3C2FA133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829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7A2B36-DA0D-EAAB-8D64-95A0CD16FAA1}"/>
              </a:ext>
            </a:extLst>
          </p:cNvPr>
          <p:cNvSpPr txBox="1"/>
          <p:nvPr/>
        </p:nvSpPr>
        <p:spPr>
          <a:xfrm>
            <a:off x="2520341" y="2967335"/>
            <a:ext cx="7151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UnityEngine.Debug.Log</a:t>
            </a:r>
            <a:r>
              <a:rPr lang="en-US" altLang="ko-KR" sz="2400" dirty="0">
                <a:solidFill>
                  <a:schemeClr val="bg1"/>
                </a:solidFill>
                <a:latin typeface="Consolas" panose="020B0609020204030204" pitchFamily="49" charset="0"/>
              </a:rPr>
              <a:t>(“Hello, Project!”);</a:t>
            </a:r>
            <a:endParaRPr lang="ko-KR" alt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55391-82D6-6DD3-C5D4-CE3BDC4852EF}"/>
              </a:ext>
            </a:extLst>
          </p:cNvPr>
          <p:cNvSpPr txBox="1"/>
          <p:nvPr/>
        </p:nvSpPr>
        <p:spPr>
          <a:xfrm>
            <a:off x="3949417" y="3443681"/>
            <a:ext cx="4293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오늘부턴 본격적으로 </a:t>
            </a:r>
            <a:r>
              <a:rPr lang="ko-KR" altLang="en-US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프로젝트</a:t>
            </a:r>
            <a:r>
              <a:rPr lang="ko-KR" altLang="en-US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를 제작합니다</a:t>
            </a:r>
            <a:r>
              <a:rPr lang="en-US" altLang="ko-KR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7014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B96E67-5822-516E-FAA5-A41825C667EA}"/>
              </a:ext>
            </a:extLst>
          </p:cNvPr>
          <p:cNvSpPr txBox="1"/>
          <p:nvPr/>
        </p:nvSpPr>
        <p:spPr>
          <a:xfrm>
            <a:off x="3562571" y="983959"/>
            <a:ext cx="1879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다익스트라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7C728A4-7D38-E2E1-F539-13AB8F3BB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8724" y="1353345"/>
            <a:ext cx="3166733" cy="50577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038B4D-7F97-8CFD-13D6-26AD324CE298}"/>
              </a:ext>
            </a:extLst>
          </p:cNvPr>
          <p:cNvSpPr txBox="1"/>
          <p:nvPr/>
        </p:nvSpPr>
        <p:spPr>
          <a:xfrm>
            <a:off x="6106545" y="1445624"/>
            <a:ext cx="4817344" cy="26699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그래프 이론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의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확장선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지하철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노선도같은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000" dirty="0" err="1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길찾기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에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쓰기 좋음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알고리즘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대회하는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친구들은 꼭 알고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있어야함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684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1DCAD-4DE5-682B-0F48-B93B8457F4CF}"/>
              </a:ext>
            </a:extLst>
          </p:cNvPr>
          <p:cNvSpPr txBox="1"/>
          <p:nvPr/>
        </p:nvSpPr>
        <p:spPr>
          <a:xfrm>
            <a:off x="3318592" y="2024186"/>
            <a:ext cx="1879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3.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비트마스킹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1026" name="Picture 2" descr="비트마스크(bitmask)">
            <a:extLst>
              <a:ext uri="{FF2B5EF4-FFF2-40B4-BE49-F238E27FC236}">
                <a16:creationId xmlns:a16="http://schemas.microsoft.com/office/drawing/2014/main" id="{49FCEA7D-0DF9-FF52-97FE-52184C741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449848"/>
            <a:ext cx="3810000" cy="21907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D3A534-72C9-8E96-95F6-FB7220C39BC5}"/>
              </a:ext>
            </a:extLst>
          </p:cNvPr>
          <p:cNvSpPr txBox="1"/>
          <p:nvPr/>
        </p:nvSpPr>
        <p:spPr>
          <a:xfrm>
            <a:off x="6288947" y="1875894"/>
            <a:ext cx="4217821" cy="2823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가장 빠른 연산 알고리즘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숫자 하나로 여러 개의 상태를 정의 가능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상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활용되는 분야가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7955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C1D4EF-D19A-1164-3D07-FD75EE9ABEA9}"/>
              </a:ext>
            </a:extLst>
          </p:cNvPr>
          <p:cNvSpPr txBox="1"/>
          <p:nvPr/>
        </p:nvSpPr>
        <p:spPr>
          <a:xfrm>
            <a:off x="3929122" y="1269176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유전 알고리즘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0590F0-D3D7-2700-8DFA-333017E2F9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090" y="1730841"/>
            <a:ext cx="6044574" cy="37386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27E57E-B775-0B3D-4372-97A29F5CFA46}"/>
              </a:ext>
            </a:extLst>
          </p:cNvPr>
          <p:cNvSpPr txBox="1"/>
          <p:nvPr/>
        </p:nvSpPr>
        <p:spPr>
          <a:xfrm>
            <a:off x="8069664" y="1730841"/>
            <a:ext cx="2127505" cy="2362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인공지능 첫 입문용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범용성이 매우 넓다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상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중상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은근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060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ADCAED-114C-5289-8C65-42468274BAC5}"/>
              </a:ext>
            </a:extLst>
          </p:cNvPr>
          <p:cNvSpPr txBox="1"/>
          <p:nvPr/>
        </p:nvSpPr>
        <p:spPr>
          <a:xfrm>
            <a:off x="2740602" y="1762548"/>
            <a:ext cx="1968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5.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싱글턴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패턴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2050" name="Picture 2" descr="싱글톤 패턴을 경계하는 사람들의 이야기 | 일일일">
            <a:extLst>
              <a:ext uri="{FF2B5EF4-FFF2-40B4-BE49-F238E27FC236}">
                <a16:creationId xmlns:a16="http://schemas.microsoft.com/office/drawing/2014/main" id="{AA342178-CD8D-46FF-7C12-6D0FF3B9F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145" y="2157101"/>
            <a:ext cx="4476750" cy="27717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370010-C2F8-D06F-D6ED-21D18BF48ACC}"/>
              </a:ext>
            </a:extLst>
          </p:cNvPr>
          <p:cNvSpPr txBox="1"/>
          <p:nvPr/>
        </p:nvSpPr>
        <p:spPr>
          <a:xfrm>
            <a:off x="5987895" y="2157101"/>
            <a:ext cx="5564344" cy="2362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여러분들이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게임잼에서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가장 많이 사용할 디자인 패턴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가장 쉬운 디자인 패턴이자 </a:t>
            </a:r>
            <a:r>
              <a:rPr lang="ko-KR" altLang="en-US" sz="20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날먹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패턴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0813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934DF3-60DA-D6A4-CF1A-DF904146AC96}"/>
              </a:ext>
            </a:extLst>
          </p:cNvPr>
          <p:cNvSpPr txBox="1"/>
          <p:nvPr/>
        </p:nvSpPr>
        <p:spPr>
          <a:xfrm>
            <a:off x="3408255" y="2064552"/>
            <a:ext cx="1701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6.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벡터 이론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4098" name="Picture 2" descr="벡터 연산 이해 - Unity 매뉴얼">
            <a:extLst>
              <a:ext uri="{FF2B5EF4-FFF2-40B4-BE49-F238E27FC236}">
                <a16:creationId xmlns:a16="http://schemas.microsoft.com/office/drawing/2014/main" id="{F49B4085-87D1-CFCE-5759-7F433FBB1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234" y="2526217"/>
            <a:ext cx="3365560" cy="22947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825575-D9DA-FCD2-F69A-7CE3AB3A7991}"/>
              </a:ext>
            </a:extLst>
          </p:cNvPr>
          <p:cNvSpPr txBox="1"/>
          <p:nvPr/>
        </p:nvSpPr>
        <p:spPr>
          <a:xfrm>
            <a:off x="6006517" y="2451474"/>
            <a:ext cx="4442242" cy="2362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게임 개발에서 가장 많이 쓰이는 수학 이론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숙지하면 무조건 좋은 이론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중하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1311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94F490E-5F78-337F-A89E-31FD556D2048}"/>
              </a:ext>
            </a:extLst>
          </p:cNvPr>
          <p:cNvGrpSpPr/>
          <p:nvPr/>
        </p:nvGrpSpPr>
        <p:grpSpPr>
          <a:xfrm>
            <a:off x="4454411" y="1880960"/>
            <a:ext cx="3283177" cy="3096079"/>
            <a:chOff x="4302853" y="1912420"/>
            <a:chExt cx="3283177" cy="309607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2B9B619-7686-B6E9-BB62-C8553D1D77AD}"/>
                </a:ext>
              </a:extLst>
            </p:cNvPr>
            <p:cNvSpPr txBox="1"/>
            <p:nvPr/>
          </p:nvSpPr>
          <p:spPr>
            <a:xfrm>
              <a:off x="5362391" y="1912420"/>
              <a:ext cx="11641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7. FSM</a:t>
              </a:r>
            </a:p>
          </p:txBody>
        </p:sp>
        <p:pic>
          <p:nvPicPr>
            <p:cNvPr id="5126" name="Picture 6" descr="Amazon.com: FSM Flying Spaghetti Monster Plastic Emblem Magnet - [5.5&quot; x  2.5&quot;] : Home &amp; Kitchen">
              <a:extLst>
                <a:ext uri="{FF2B5EF4-FFF2-40B4-BE49-F238E27FC236}">
                  <a16:creationId xmlns:a16="http://schemas.microsoft.com/office/drawing/2014/main" id="{2202F25E-665A-478C-8CFA-4EC81C95F9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52" b="15969"/>
            <a:stretch/>
          </p:blipFill>
          <p:spPr bwMode="auto">
            <a:xfrm>
              <a:off x="4302853" y="2374085"/>
              <a:ext cx="3283177" cy="2172749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4FB9D3C-7D67-4067-07FD-3C8C5EA2774C}"/>
                </a:ext>
              </a:extLst>
            </p:cNvPr>
            <p:cNvSpPr txBox="1"/>
            <p:nvPr/>
          </p:nvSpPr>
          <p:spPr>
            <a:xfrm>
              <a:off x="4488241" y="4492973"/>
              <a:ext cx="2912400" cy="5155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Flying </a:t>
              </a:r>
              <a:r>
                <a:rPr lang="en-US" altLang="ko-KR" sz="2000" dirty="0" err="1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Spagetti</a:t>
              </a: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Monster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2825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56704D0-369E-9713-B467-339AC30D4BC0}"/>
              </a:ext>
            </a:extLst>
          </p:cNvPr>
          <p:cNvSpPr txBox="1"/>
          <p:nvPr/>
        </p:nvSpPr>
        <p:spPr>
          <a:xfrm>
            <a:off x="4088880" y="3867138"/>
            <a:ext cx="4014240" cy="2823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Finite State Machine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애니메이션부터 </a:t>
            </a:r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AI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까지 범용성이 넓음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Unity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가 기본으로 제공해줌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중하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7" name="Picture 8" descr="Finite State Machine for player movement : r/Unity2D">
            <a:extLst>
              <a:ext uri="{FF2B5EF4-FFF2-40B4-BE49-F238E27FC236}">
                <a16:creationId xmlns:a16="http://schemas.microsoft.com/office/drawing/2014/main" id="{DFC044A5-AE25-13A5-E642-BB3878CC7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045" y="1031846"/>
            <a:ext cx="5949459" cy="2849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37D8AC-4CD1-75C6-99B3-F50A4802E51D}"/>
              </a:ext>
            </a:extLst>
          </p:cNvPr>
          <p:cNvSpPr txBox="1"/>
          <p:nvPr/>
        </p:nvSpPr>
        <p:spPr>
          <a:xfrm>
            <a:off x="5412725" y="570181"/>
            <a:ext cx="1164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7. FSM</a:t>
            </a:r>
          </a:p>
        </p:txBody>
      </p:sp>
    </p:spTree>
    <p:extLst>
      <p:ext uri="{BB962C8B-B14F-4D97-AF65-F5344CB8AC3E}">
        <p14:creationId xmlns:p14="http://schemas.microsoft.com/office/powerpoint/2010/main" val="1869343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28404C-22FA-4905-6CB4-E27CD22FED59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27ABF0-4E6C-4D97-1844-8B686CF80C4E}"/>
              </a:ext>
            </a:extLst>
          </p:cNvPr>
          <p:cNvSpPr txBox="1"/>
          <p:nvPr/>
        </p:nvSpPr>
        <p:spPr>
          <a:xfrm>
            <a:off x="4628290" y="2574920"/>
            <a:ext cx="2935419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주제를 정한다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프로젝트를 만든다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발표한다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317DD6-7113-B3E1-AC20-BE6481E799BE}"/>
              </a:ext>
            </a:extLst>
          </p:cNvPr>
          <p:cNvSpPr txBox="1"/>
          <p:nvPr/>
        </p:nvSpPr>
        <p:spPr>
          <a:xfrm>
            <a:off x="4467989" y="2051700"/>
            <a:ext cx="32560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이걸 </a:t>
            </a:r>
            <a:r>
              <a:rPr lang="en-US" altLang="ko-KR" sz="2800" dirty="0">
                <a:solidFill>
                  <a:srgbClr val="FFC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</a:t>
            </a:r>
            <a:r>
              <a:rPr lang="ko-KR" altLang="en-US" sz="28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번 주기로 반복</a:t>
            </a:r>
            <a:endParaRPr lang="en-US" altLang="ko-KR" sz="28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2760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D1D44B-9CD7-512F-B3D2-ED01E17F8944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C72A91-FE35-1558-29E0-C6563563DD4C}"/>
              </a:ext>
            </a:extLst>
          </p:cNvPr>
          <p:cNvSpPr txBox="1"/>
          <p:nvPr/>
        </p:nvSpPr>
        <p:spPr>
          <a:xfrm>
            <a:off x="3254227" y="2888260"/>
            <a:ext cx="56835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C++ Console, Unity Engine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툴에 상관 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19DBF-0387-7C6C-D4D5-674EE4F673E5}"/>
              </a:ext>
            </a:extLst>
          </p:cNvPr>
          <p:cNvSpPr txBox="1"/>
          <p:nvPr/>
        </p:nvSpPr>
        <p:spPr>
          <a:xfrm>
            <a:off x="1233128" y="3546264"/>
            <a:ext cx="9725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주제의 </a:t>
            </a:r>
            <a:r>
              <a:rPr lang="ko-KR" altLang="en-US" sz="24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메인은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‘</a:t>
            </a:r>
            <a:r>
              <a:rPr lang="ko-KR" altLang="en-US" sz="2400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알고리즘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 되어야 함 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(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그냥 왠만한 기술적인 내용 모두 </a:t>
            </a: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OK 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A8CF95-E336-BD6B-7BAC-25F8ECE2C18B}"/>
              </a:ext>
            </a:extLst>
          </p:cNvPr>
          <p:cNvSpPr txBox="1"/>
          <p:nvPr/>
        </p:nvSpPr>
        <p:spPr>
          <a:xfrm>
            <a:off x="2567627" y="4204268"/>
            <a:ext cx="7056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약간의 예외로 </a:t>
            </a:r>
            <a:r>
              <a:rPr lang="ko-KR" altLang="en-US" sz="2400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디자인 패턴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같은 설계적인 요소도 가능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3009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A041F7-BB85-BE6E-7F22-6AF6571FAF70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885AE37-5025-2AC7-CB61-068D99111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939" y="812448"/>
            <a:ext cx="8716121" cy="523310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0B61A7F-4AA3-069E-5091-C146A7ECF8AC}"/>
              </a:ext>
            </a:extLst>
          </p:cNvPr>
          <p:cNvSpPr/>
          <p:nvPr/>
        </p:nvSpPr>
        <p:spPr>
          <a:xfrm>
            <a:off x="1664898" y="5305244"/>
            <a:ext cx="1751162" cy="3536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F808403-B2A7-808E-A094-39A9C13EB495}"/>
              </a:ext>
            </a:extLst>
          </p:cNvPr>
          <p:cNvSpPr/>
          <p:nvPr/>
        </p:nvSpPr>
        <p:spPr>
          <a:xfrm>
            <a:off x="9089367" y="1334218"/>
            <a:ext cx="1115683" cy="4255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607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5BC273-A793-93C9-1D22-56AC0765F1CC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9EBAC-CD9B-B3D6-9FD1-02691D1B6520}"/>
              </a:ext>
            </a:extLst>
          </p:cNvPr>
          <p:cNvSpPr txBox="1"/>
          <p:nvPr/>
        </p:nvSpPr>
        <p:spPr>
          <a:xfrm>
            <a:off x="3237685" y="2851919"/>
            <a:ext cx="5716630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가볍게 기록 용도로 사용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오늘 배운 내용을 자신의 언어로 재정의하자</a:t>
            </a:r>
            <a:endParaRPr lang="en-US" altLang="ko-KR" sz="24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1598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CC7CF2-E03A-B27F-987B-4FF3FD249DFE}"/>
              </a:ext>
            </a:extLst>
          </p:cNvPr>
          <p:cNvSpPr txBox="1"/>
          <p:nvPr/>
        </p:nvSpPr>
        <p:spPr>
          <a:xfrm>
            <a:off x="165984" y="163586"/>
            <a:ext cx="3631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수업 진행 방식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495B1E7-0530-EEEE-61BD-DD27DEA08144}"/>
              </a:ext>
            </a:extLst>
          </p:cNvPr>
          <p:cNvGrpSpPr/>
          <p:nvPr/>
        </p:nvGrpSpPr>
        <p:grpSpPr>
          <a:xfrm>
            <a:off x="4810231" y="1955520"/>
            <a:ext cx="2571538" cy="2946960"/>
            <a:chOff x="4810231" y="1849092"/>
            <a:chExt cx="2571538" cy="294696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738D1A1-2B0F-27F1-9E1F-98EE27C52B9C}"/>
                </a:ext>
              </a:extLst>
            </p:cNvPr>
            <p:cNvSpPr txBox="1"/>
            <p:nvPr/>
          </p:nvSpPr>
          <p:spPr>
            <a:xfrm>
              <a:off x="5229416" y="1849092"/>
              <a:ext cx="173316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발표 방식</a:t>
              </a:r>
              <a:endParaRPr lang="en-US" altLang="ko-KR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E0B6268-66BE-A2E4-C65C-E2410A44701D}"/>
                </a:ext>
              </a:extLst>
            </p:cNvPr>
            <p:cNvSpPr txBox="1"/>
            <p:nvPr/>
          </p:nvSpPr>
          <p:spPr>
            <a:xfrm>
              <a:off x="4810231" y="2433867"/>
              <a:ext cx="2571538" cy="2362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주제 소개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 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활용 방식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 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제일 공들인 부분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 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최종 완성된 프로젝트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- </a:t>
              </a:r>
              <a:r>
                <a:rPr lang="ko-KR" altLang="en-US" sz="20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느낀 점</a:t>
              </a:r>
              <a:endPara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2251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48416B2-20BF-CC9C-65E4-A736DAE5A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7413345"/>
              </p:ext>
            </p:extLst>
          </p:nvPr>
        </p:nvGraphicFramePr>
        <p:xfrm>
          <a:off x="3535923" y="1711354"/>
          <a:ext cx="5120153" cy="44450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399124">
                  <a:extLst>
                    <a:ext uri="{9D8B030D-6E8A-4147-A177-3AD203B41FA5}">
                      <a16:colId xmlns:a16="http://schemas.microsoft.com/office/drawing/2014/main" val="593672537"/>
                    </a:ext>
                  </a:extLst>
                </a:gridCol>
                <a:gridCol w="3721029">
                  <a:extLst>
                    <a:ext uri="{9D8B030D-6E8A-4147-A177-3AD203B41FA5}">
                      <a16:colId xmlns:a16="http://schemas.microsoft.com/office/drawing/2014/main" val="2525009001"/>
                    </a:ext>
                  </a:extLst>
                </a:gridCol>
              </a:tblGrid>
              <a:tr h="19288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이름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주제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55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김민서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Hashlife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453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변석영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Beat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Masking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6902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최준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알고리즘과 게임 기획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2484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구원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Beat Masking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820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김진명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Object Pooling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63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이정현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FSM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629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이지성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Object Pooling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2296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이한솔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Beat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Masking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7156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정민재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Object Pooling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838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홍기웅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Genetic Algorithm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178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황시준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Singleton Pattern + Vector theory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36522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49120F7-214F-AAAB-6142-E03A95C23BBA}"/>
              </a:ext>
            </a:extLst>
          </p:cNvPr>
          <p:cNvSpPr txBox="1"/>
          <p:nvPr/>
        </p:nvSpPr>
        <p:spPr>
          <a:xfrm>
            <a:off x="3680914" y="870366"/>
            <a:ext cx="48301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알고동</a:t>
            </a:r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첫번째 프로젝트 주제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AABC93-F8C1-8726-2621-60875143F7C5}"/>
              </a:ext>
            </a:extLst>
          </p:cNvPr>
          <p:cNvSpPr txBox="1"/>
          <p:nvPr/>
        </p:nvSpPr>
        <p:spPr>
          <a:xfrm>
            <a:off x="4778168" y="1305970"/>
            <a:ext cx="2635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꼭 여기 있는 주제 </a:t>
            </a:r>
            <a:r>
              <a:rPr lang="ko-KR" altLang="en-US" sz="1600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아니여도</a:t>
            </a:r>
            <a:r>
              <a:rPr lang="ko-KR" altLang="en-US" sz="1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됨</a:t>
            </a:r>
          </a:p>
        </p:txBody>
      </p:sp>
    </p:spTree>
    <p:extLst>
      <p:ext uri="{BB962C8B-B14F-4D97-AF65-F5344CB8AC3E}">
        <p14:creationId xmlns:p14="http://schemas.microsoft.com/office/powerpoint/2010/main" val="1147118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06F194-B0E7-0BDF-AA08-750CF19B889B}"/>
              </a:ext>
            </a:extLst>
          </p:cNvPr>
          <p:cNvSpPr txBox="1"/>
          <p:nvPr/>
        </p:nvSpPr>
        <p:spPr>
          <a:xfrm>
            <a:off x="4157809" y="3136612"/>
            <a:ext cx="3876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주제 몇 개 추천해드림</a:t>
            </a:r>
          </a:p>
        </p:txBody>
      </p:sp>
    </p:spTree>
    <p:extLst>
      <p:ext uri="{BB962C8B-B14F-4D97-AF65-F5344CB8AC3E}">
        <p14:creationId xmlns:p14="http://schemas.microsoft.com/office/powerpoint/2010/main" val="2988491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53ACD6-3C07-C6EC-D6C6-8E59AEB1BDDF}"/>
              </a:ext>
            </a:extLst>
          </p:cNvPr>
          <p:cNvSpPr txBox="1"/>
          <p:nvPr/>
        </p:nvSpPr>
        <p:spPr>
          <a:xfrm>
            <a:off x="4818982" y="1327908"/>
            <a:ext cx="25540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 Object Pooling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D496052-FBBA-56BA-8049-306F3CD9B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538" y="1789573"/>
            <a:ext cx="2994920" cy="27358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51D7F3-5A4F-6FBC-5EB3-955EAED82989}"/>
              </a:ext>
            </a:extLst>
          </p:cNvPr>
          <p:cNvSpPr txBox="1"/>
          <p:nvPr/>
        </p:nvSpPr>
        <p:spPr>
          <a:xfrm>
            <a:off x="4646723" y="4586945"/>
            <a:ext cx="28985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자료구조 </a:t>
            </a:r>
            <a:r>
              <a:rPr lang="en-US" altLang="ko-KR" sz="2000" dirty="0">
                <a:solidFill>
                  <a:srgbClr val="FFC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Queue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를 이용함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1BF567-4F8A-B4EC-076F-2B12C1901B1D}"/>
              </a:ext>
            </a:extLst>
          </p:cNvPr>
          <p:cNvSpPr txBox="1"/>
          <p:nvPr/>
        </p:nvSpPr>
        <p:spPr>
          <a:xfrm>
            <a:off x="5256665" y="4959113"/>
            <a:ext cx="1678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이론 난이도 하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CDC5CE-9248-21DB-7E0E-3FE8AAACD9E1}"/>
              </a:ext>
            </a:extLst>
          </p:cNvPr>
          <p:cNvSpPr txBox="1"/>
          <p:nvPr/>
        </p:nvSpPr>
        <p:spPr>
          <a:xfrm>
            <a:off x="5003390" y="5331281"/>
            <a:ext cx="2185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개발 난이도 하 </a:t>
            </a:r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~ </a:t>
            </a:r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중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C80513-7E29-E320-139F-4330DCD1CD8C}"/>
              </a:ext>
            </a:extLst>
          </p:cNvPr>
          <p:cNvSpPr txBox="1"/>
          <p:nvPr/>
        </p:nvSpPr>
        <p:spPr>
          <a:xfrm>
            <a:off x="4023955" y="5703450"/>
            <a:ext cx="41440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생각보다 포트폴리오 주제로 자주 쓰임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E683F6-67D0-3DB5-A5AE-BB50A1BD80C5}"/>
              </a:ext>
            </a:extLst>
          </p:cNvPr>
          <p:cNvSpPr txBox="1"/>
          <p:nvPr/>
        </p:nvSpPr>
        <p:spPr>
          <a:xfrm>
            <a:off x="5517953" y="6075617"/>
            <a:ext cx="1156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자료 많음</a:t>
            </a:r>
            <a:endParaRPr lang="en-US" altLang="ko-KR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337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337</Words>
  <Application>Microsoft Office PowerPoint</Application>
  <PresentationFormat>와이드스크린</PresentationFormat>
  <Paragraphs>96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KoPubWorld돋움체 Bold</vt:lpstr>
      <vt:lpstr>KoPubWorld돋움체 Light</vt:lpstr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민서 김</dc:creator>
  <cp:lastModifiedBy>민서 김</cp:lastModifiedBy>
  <cp:revision>3</cp:revision>
  <dcterms:created xsi:type="dcterms:W3CDTF">2023-10-10T12:11:24Z</dcterms:created>
  <dcterms:modified xsi:type="dcterms:W3CDTF">2023-10-15T09:04:44Z</dcterms:modified>
</cp:coreProperties>
</file>

<file path=docProps/thumbnail.jpeg>
</file>